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42F057-0C1C-4017-BB7C-ADB40600B07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A38FC-4763-4C91-B4A2-0AEE0EE0D3F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006EC7-7DB1-41B4-AC75-0B46B70B1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2C219-D9CC-40C1-910F-EC59279B873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06450-1EED-4184-9A73-7E7B09944E0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F2DE20-1A30-4D0A-ABFD-6F61F1794EF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615ED9-B2A9-40F6-A235-E5E0361644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BCB6CB-AFE2-4BBF-811B-C7E0DDBAEA2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0A371-6C32-4CF9-8024-0189FB2277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3D9A49-DD58-4D1F-8CC4-B20B90F89B8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352DCE-CB77-4DC7-8DD7-90A4D623915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D5D1146-664A-48F6-9465-1B0B5C24900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ziennikustaw.gov.pl/D202000013940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" TargetMode="External"/><Relationship Id="rId2" Type="http://schemas.openxmlformats.org/officeDocument/2006/relationships/hyperlink" Target="https://www.gov.pl/attachment/519f099d-c622-4fdd-8524-40d0b0fcbd0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i="1"/>
              <a:t>Rekrutacja do szkół średnich - niezbędnik absolwenta.</a:t>
            </a:r>
            <a:r>
              <a:rPr lang="en-US" sz="4000"/>
              <a:t>​</a:t>
            </a:r>
            <a:r>
              <a:rPr lang="en-US" sz="4000" b="1" i="1"/>
              <a:t/>
            </a:r>
            <a:br>
              <a:rPr lang="en-US" sz="4000" b="1" i="1"/>
            </a:br>
            <a:r>
              <a:rPr lang="en-US" sz="4000" b="1" i="1"/>
              <a:t>Informator dla ucznia i rodzica </a:t>
            </a:r>
            <a:r>
              <a:rPr lang="en-US" sz="4000"/>
              <a:t>​</a:t>
            </a:r>
            <a:r>
              <a:rPr lang="pl-PL" sz="4000"/>
              <a:t/>
            </a:r>
            <a:br>
              <a:rPr lang="pl-PL" sz="4000"/>
            </a:br>
            <a:r>
              <a:rPr lang="pl-PL" sz="4000"/>
              <a:t>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Rozporządzenie MEN z dnia 12 sierpnia 2020 r. zmieniające rozporządzenie w sprawie szczególnych rozwiązań w okresie czasowego ograniczenia funkcjonowania jednostek systemu oświaty w związku z zapobieganiem, przeciwdziałaniem i zwalczaniem COVID 19.​</a:t>
            </a:r>
            <a:endParaRPr lang="pl-PL" sz="2800"/>
          </a:p>
          <a:p>
            <a:r>
              <a:rPr lang="pl-PL" sz="2800"/>
              <a:t> </a:t>
            </a:r>
            <a:r>
              <a:rPr lang="pl-PL" sz="2800" u="sng">
                <a:hlinkClick r:id="rId2"/>
              </a:rPr>
              <a:t>https://dziennikustaw.gov.pl/D2020000139401.pdf</a:t>
            </a:r>
            <a:r>
              <a:rPr lang="pl-PL" sz="2800"/>
              <a:t>​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/>
              <a:t>Podstawa prawna</a:t>
            </a:r>
            <a:r>
              <a:rPr lang="en-US" sz="4000"/>
              <a:t>​</a:t>
            </a:r>
            <a:br>
              <a:rPr lang="en-US" sz="4000"/>
            </a:br>
            <a:endParaRPr lang="pl-PL"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Terminy postępowania rekrutacyjnego na rok szkolny 2021/2022</a:t>
            </a:r>
            <a:r>
              <a:rPr lang="en-US"/>
              <a:t>​</a:t>
            </a:r>
            <a:endParaRPr lang="pl-PL"/>
          </a:p>
          <a:p>
            <a:pPr>
              <a:buFontTx/>
              <a:buNone/>
            </a:pPr>
            <a:endParaRPr lang="pl-PL" b="1" u="sng">
              <a:hlinkClick r:id="rId2"/>
            </a:endParaRPr>
          </a:p>
          <a:p>
            <a:r>
              <a:rPr lang="pl-PL" b="1" u="sng">
                <a:hlinkClick r:id="rId2"/>
              </a:rPr>
              <a:t>https://www.gov.pl/attachment/519f099d-c622-4fdd-8524-40d0b0fcbd0e</a:t>
            </a:r>
            <a:r>
              <a:rPr lang="pl-PL"/>
              <a:t>​</a:t>
            </a:r>
          </a:p>
          <a:p>
            <a:pPr>
              <a:buFontTx/>
              <a:buNone/>
            </a:pPr>
            <a:endParaRPr lang="pl-P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/>
              <a:t>Materiały </a:t>
            </a:r>
            <a:r>
              <a:rPr lang="pl-PL" b="1" u="sng">
                <a:hlinkClick r:id="rId3"/>
              </a:rPr>
              <a:t>https://www.gov.pl</a:t>
            </a:r>
            <a:r>
              <a:rPr lang="pl-PL"/>
              <a:t>​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l-PL" b="1"/>
              <a:t>Uczniów wybierających się do liceów bądź techników nie obowiązuje rejonizacja. </a:t>
            </a:r>
          </a:p>
          <a:p>
            <a:pPr>
              <a:buFontTx/>
              <a:buNone/>
            </a:pPr>
            <a:r>
              <a:rPr lang="pl-PL" b="1"/>
              <a:t>	Oznacza to, że mogą wybrać dowolną szkołę średnią czy to </a:t>
            </a:r>
            <a:r>
              <a:rPr lang="pl-PL"/>
              <a:t>​</a:t>
            </a:r>
            <a:br>
              <a:rPr lang="pl-PL"/>
            </a:br>
            <a:r>
              <a:rPr lang="pl-PL" b="1"/>
              <a:t>w miejscu swojego zamieszkania, czy poza nim.</a:t>
            </a:r>
            <a:r>
              <a:rPr lang="pl-PL"/>
              <a:t>​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/>
              <a:t>Termin ogłaszania wyników egzaminu ósmoklasisty ​</a:t>
            </a:r>
            <a:endParaRPr lang="pl-PL" sz="2800" b="1"/>
          </a:p>
          <a:p>
            <a:pPr>
              <a:buFontTx/>
              <a:buNone/>
            </a:pPr>
            <a:r>
              <a:rPr lang="pl-PL" sz="2800" b="1"/>
              <a:t>	</a:t>
            </a:r>
            <a:r>
              <a:rPr lang="en-US" sz="2800" b="1"/>
              <a:t>2 lipca 2021 r. ​</a:t>
            </a:r>
            <a:endParaRPr lang="pl-PL" sz="2800"/>
          </a:p>
          <a:p>
            <a:r>
              <a:rPr lang="en-US" sz="2800" b="1"/>
              <a:t>Ogłoszenie wyniku egzaminów ósmoklasisty​</a:t>
            </a:r>
            <a:endParaRPr lang="pl-PL" sz="2800"/>
          </a:p>
          <a:p>
            <a:r>
              <a:rPr lang="en-US" sz="2800" b="1"/>
              <a:t>Przekazanie szkołom wyników oraz zaświadczeń​</a:t>
            </a:r>
            <a:endParaRPr lang="pl-PL" sz="2800"/>
          </a:p>
          <a:p>
            <a:r>
              <a:rPr lang="pl-PL" sz="2800" b="1"/>
              <a:t>Termin wydawania zdającym zaświadczeń oraz informacji </a:t>
            </a:r>
          </a:p>
          <a:p>
            <a:pPr>
              <a:buFontTx/>
              <a:buNone/>
            </a:pPr>
            <a:r>
              <a:rPr lang="pl-PL" b="1"/>
              <a:t>	9 lipca 2021 r.​</a:t>
            </a:r>
          </a:p>
          <a:p>
            <a:endParaRPr lang="pl-PL" sz="28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u="sng"/>
              <a:t>Kandydaci do publicznych szkół ponadpodstawowych dostępnych w Systemie Elektronicznego Naboru, wybierają na stronie internetowej Systemu, szkoły i klasy do których chcą być przyjęci: </a:t>
            </a:r>
            <a:r>
              <a:rPr lang="en-US" sz="2000"/>
              <a:t>​</a:t>
            </a:r>
            <a:endParaRPr lang="pl-PL" sz="2000"/>
          </a:p>
          <a:p>
            <a:pPr>
              <a:lnSpc>
                <a:spcPct val="80000"/>
              </a:lnSpc>
            </a:pPr>
            <a:r>
              <a:rPr lang="en-US" sz="2000" b="1"/>
              <a:t>kandydat może wybrać dowolną liczbę szkół, dostępną </a:t>
            </a:r>
            <a:r>
              <a:rPr lang="pl-PL" sz="2000" b="1"/>
              <a:t>              </a:t>
            </a:r>
            <a:r>
              <a:rPr lang="en-US" sz="2000" b="1"/>
              <a:t>w Systemie, </a:t>
            </a:r>
            <a:r>
              <a:rPr lang="en-US" sz="2000"/>
              <a:t>​</a:t>
            </a:r>
            <a:endParaRPr lang="pl-PL" sz="2000"/>
          </a:p>
          <a:p>
            <a:pPr>
              <a:lnSpc>
                <a:spcPct val="80000"/>
              </a:lnSpc>
            </a:pPr>
            <a:r>
              <a:rPr lang="en-US" sz="2000" b="1"/>
              <a:t>2) kandydat może wybrać dowolną liczbę klas </a:t>
            </a:r>
            <a:r>
              <a:rPr lang="en-US" sz="2000"/>
              <a:t>​</a:t>
            </a:r>
            <a:br>
              <a:rPr lang="en-US" sz="2000"/>
            </a:br>
            <a:r>
              <a:rPr lang="en-US" sz="2000" b="1"/>
              <a:t>w każdej z wybranych szkół, </a:t>
            </a:r>
            <a:r>
              <a:rPr lang="en-US" sz="2000"/>
              <a:t>​</a:t>
            </a:r>
            <a:endParaRPr lang="en-US" sz="2000" b="1"/>
          </a:p>
          <a:p>
            <a:pPr>
              <a:lnSpc>
                <a:spcPct val="80000"/>
              </a:lnSpc>
            </a:pPr>
            <a:r>
              <a:rPr lang="en-US" sz="2000" b="1"/>
              <a:t>3) kandydat ustala kolejność wybranych klas. </a:t>
            </a:r>
            <a:r>
              <a:rPr lang="en-US" sz="2000"/>
              <a:t>​</a:t>
            </a:r>
            <a:endParaRPr lang="en-US" sz="2000" b="1"/>
          </a:p>
          <a:p>
            <a:pPr>
              <a:lnSpc>
                <a:spcPct val="80000"/>
              </a:lnSpc>
            </a:pPr>
            <a:r>
              <a:rPr lang="en-US" sz="2000" b="1"/>
              <a:t>Klasa wybrana jako pierwsza jest tą, na której kandydatowi najbardziej zależy. Są to tzw. preferencje kandydata. Szkoła prowadząca klasę wybraną jako pierwszą jest traktowana jako szkoła pierwszego wyboru.</a:t>
            </a:r>
            <a:r>
              <a:rPr lang="en-US" sz="2000"/>
              <a:t>​</a:t>
            </a:r>
            <a:endParaRPr lang="pl-PL" sz="20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164</TotalTime>
  <Words>34</Words>
  <Application>Microsoft Office PowerPoint</Application>
  <PresentationFormat>Pokaz na ekranie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8" baseType="lpstr">
      <vt:lpstr>Arial</vt:lpstr>
      <vt:lpstr>Hol</vt:lpstr>
      <vt:lpstr>Rekrutacja do szkół średnich - niezbędnik absolwenta.​ Informator dla ucznia i rodzica ​ ​</vt:lpstr>
      <vt:lpstr>Podstawa prawna​ </vt:lpstr>
      <vt:lpstr>Materiały https://www.gov.pl​ 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Rekrutacja do szkół średnich - niezbędnik absolwenta.​ Informator dla ucznia i rodzica</dc:title>
  <dc:creator>Laptop6</dc:creator>
  <cp:lastModifiedBy>Mobilna1</cp:lastModifiedBy>
  <cp:revision>5</cp:revision>
  <dcterms:created xsi:type="dcterms:W3CDTF">2021-05-19T16:30:33Z</dcterms:created>
  <dcterms:modified xsi:type="dcterms:W3CDTF">2021-05-23T21:04:51Z</dcterms:modified>
</cp:coreProperties>
</file>