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1" r:id="rId3"/>
    <p:sldId id="263" r:id="rId4"/>
    <p:sldId id="268" r:id="rId5"/>
    <p:sldId id="260" r:id="rId6"/>
    <p:sldId id="257" r:id="rId7"/>
    <p:sldId id="259" r:id="rId8"/>
    <p:sldId id="277" r:id="rId9"/>
    <p:sldId id="276" r:id="rId10"/>
    <p:sldId id="278" r:id="rId11"/>
    <p:sldId id="279" r:id="rId12"/>
    <p:sldId id="281" r:id="rId13"/>
    <p:sldId id="280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0" autoAdjust="0"/>
    <p:restoredTop sz="94660"/>
  </p:normalViewPr>
  <p:slideViewPr>
    <p:cSldViewPr>
      <p:cViewPr>
        <p:scale>
          <a:sx n="60" d="100"/>
          <a:sy n="60" d="100"/>
        </p:scale>
        <p:origin x="-146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201D-7B4E-4A44-9E25-7776C8CBE8D6}" type="datetimeFigureOut">
              <a:rPr lang="pl-PL" smtClean="0"/>
              <a:pPr/>
              <a:t>17.05.2021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D4C2-7637-4C01-9ECD-266368487FE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Zj2ef1LJ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pl/" TargetMode="External"/><Relationship Id="rId4" Type="http://schemas.openxmlformats.org/officeDocument/2006/relationships/hyperlink" Target="http://www.printoteka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img20201122_14264130.jpg"/>
          <p:cNvPicPr>
            <a:picLocks noChangeAspect="1"/>
          </p:cNvPicPr>
          <p:nvPr/>
        </p:nvPicPr>
        <p:blipFill>
          <a:blip r:embed="rId3" cstate="print"/>
          <a:srcRect t="23958" r="8431" b="28125"/>
          <a:stretch>
            <a:fillRect/>
          </a:stretch>
        </p:blipFill>
        <p:spPr>
          <a:xfrm rot="16200000">
            <a:off x="1992593" y="2079317"/>
            <a:ext cx="5158814" cy="3714776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6215074" y="214290"/>
            <a:ext cx="2928926" cy="1928826"/>
          </a:xfrm>
          <a:prstGeom prst="cloudCallout">
            <a:avLst>
              <a:gd name="adj1" fmla="val -54957"/>
              <a:gd name="adj2" fmla="val 393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643702" y="642918"/>
            <a:ext cx="210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CZEŚĆ!</a:t>
            </a:r>
          </a:p>
          <a:p>
            <a:pPr algn="ctr"/>
            <a:r>
              <a:rPr lang="pl-PL" b="1" dirty="0" smtClean="0"/>
              <a:t>CZOŁEM!</a:t>
            </a:r>
          </a:p>
          <a:p>
            <a:pPr algn="ctr"/>
            <a:r>
              <a:rPr lang="pl-PL" b="1" dirty="0" smtClean="0"/>
              <a:t>KLUSKI Z ROSOŁEM!</a:t>
            </a:r>
          </a:p>
        </p:txBody>
      </p:sp>
      <p:sp>
        <p:nvSpPr>
          <p:cNvPr id="6" name="pole tekstowe 5"/>
          <p:cNvSpPr txBox="1"/>
          <p:nvPr/>
        </p:nvSpPr>
        <p:spPr>
          <a:xfrm rot="20119908">
            <a:off x="419160" y="3068281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KRZYŚ</a:t>
            </a:r>
            <a:endParaRPr lang="pl-PL" sz="6000" b="1" dirty="0"/>
          </a:p>
        </p:txBody>
      </p:sp>
      <p:sp>
        <p:nvSpPr>
          <p:cNvPr id="7" name="pole tekstowe 6"/>
          <p:cNvSpPr txBox="1"/>
          <p:nvPr/>
        </p:nvSpPr>
        <p:spPr>
          <a:xfrm rot="21151399">
            <a:off x="766459" y="4424301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MARUDA</a:t>
            </a:r>
            <a:endParaRPr lang="pl-PL" sz="6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643570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4" name="Obraz 3" descr="img20201122_14371953.jpg"/>
          <p:cNvPicPr>
            <a:picLocks noChangeAspect="1"/>
          </p:cNvPicPr>
          <p:nvPr/>
        </p:nvPicPr>
        <p:blipFill>
          <a:blip r:embed="rId3" cstate="print"/>
          <a:srcRect l="2697" t="15625" b="51042"/>
          <a:stretch>
            <a:fillRect/>
          </a:stretch>
        </p:blipFill>
        <p:spPr>
          <a:xfrm rot="16200000">
            <a:off x="1464447" y="2250272"/>
            <a:ext cx="5857917" cy="292895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3" name="Obraz 2" descr="img20201122_14311753.jpg"/>
          <p:cNvPicPr>
            <a:picLocks noChangeAspect="1"/>
          </p:cNvPicPr>
          <p:nvPr/>
        </p:nvPicPr>
        <p:blipFill>
          <a:blip r:embed="rId3" cstate="print"/>
          <a:srcRect l="4130" t="17708" b="51042"/>
          <a:stretch>
            <a:fillRect/>
          </a:stretch>
        </p:blipFill>
        <p:spPr>
          <a:xfrm rot="16200000">
            <a:off x="-723619" y="2705390"/>
            <a:ext cx="5733453" cy="25717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71480"/>
            <a:ext cx="26461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img20201122_14264130.jpg"/>
          <p:cNvPicPr>
            <a:picLocks noChangeAspect="1"/>
          </p:cNvPicPr>
          <p:nvPr/>
        </p:nvPicPr>
        <p:blipFill>
          <a:blip r:embed="rId5" cstate="print"/>
          <a:srcRect t="23958" r="8431" b="28125"/>
          <a:stretch>
            <a:fillRect/>
          </a:stretch>
        </p:blipFill>
        <p:spPr>
          <a:xfrm rot="16200000">
            <a:off x="4588106" y="3270020"/>
            <a:ext cx="3968319" cy="2857520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3143240" y="0"/>
            <a:ext cx="4000528" cy="3000396"/>
          </a:xfrm>
          <a:prstGeom prst="cloudCallout">
            <a:avLst>
              <a:gd name="adj1" fmla="val -33720"/>
              <a:gd name="adj2" fmla="val 563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w chmurce 6"/>
          <p:cNvSpPr/>
          <p:nvPr/>
        </p:nvSpPr>
        <p:spPr>
          <a:xfrm>
            <a:off x="6858016" y="1500174"/>
            <a:ext cx="1857388" cy="135732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358082" y="19288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TAK!</a:t>
            </a:r>
            <a:endParaRPr lang="pl-PL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img20201122_14355379.jpg"/>
          <p:cNvPicPr>
            <a:picLocks noChangeAspect="1"/>
          </p:cNvPicPr>
          <p:nvPr/>
        </p:nvPicPr>
        <p:blipFill>
          <a:blip r:embed="rId3" cstate="print"/>
          <a:srcRect l="2697" t="8333" r="45700" b="30208"/>
          <a:stretch>
            <a:fillRect/>
          </a:stretch>
        </p:blipFill>
        <p:spPr>
          <a:xfrm rot="10800000">
            <a:off x="3286116" y="2786058"/>
            <a:ext cx="2357454" cy="3863606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4357686" y="0"/>
            <a:ext cx="4000528" cy="3000396"/>
          </a:xfrm>
          <a:prstGeom prst="cloudCallout">
            <a:avLst>
              <a:gd name="adj1" fmla="val -33720"/>
              <a:gd name="adj2" fmla="val 563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857752" y="1000108"/>
            <a:ext cx="342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NIE BAWIĘ SIĘ JUŻ!</a:t>
            </a:r>
            <a:endParaRPr lang="pl-PL" sz="3200" b="1" dirty="0"/>
          </a:p>
        </p:txBody>
      </p:sp>
      <p:pic>
        <p:nvPicPr>
          <p:cNvPr id="6" name="Obraz 5" descr="img20201122_14285348.jpg"/>
          <p:cNvPicPr>
            <a:picLocks noChangeAspect="1"/>
          </p:cNvPicPr>
          <p:nvPr/>
        </p:nvPicPr>
        <p:blipFill>
          <a:blip r:embed="rId4" cstate="print"/>
          <a:srcRect l="2697" t="43750" r="2697" b="16666"/>
          <a:stretch>
            <a:fillRect/>
          </a:stretch>
        </p:blipFill>
        <p:spPr>
          <a:xfrm rot="16200000">
            <a:off x="-846008" y="2417590"/>
            <a:ext cx="5335291" cy="30718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3" name="Obraz 2" descr="img20201122_14331530.jpg"/>
          <p:cNvPicPr>
            <a:picLocks noChangeAspect="1"/>
          </p:cNvPicPr>
          <p:nvPr/>
        </p:nvPicPr>
        <p:blipFill>
          <a:blip r:embed="rId3" cstate="print"/>
          <a:srcRect l="25632" t="2083" r="18465" b="9375"/>
          <a:stretch>
            <a:fillRect/>
          </a:stretch>
        </p:blipFill>
        <p:spPr>
          <a:xfrm flipV="1">
            <a:off x="1928794" y="857232"/>
            <a:ext cx="2392753" cy="5214974"/>
          </a:xfrm>
          <a:prstGeom prst="rect">
            <a:avLst/>
          </a:prstGeom>
        </p:spPr>
      </p:pic>
      <p:pic>
        <p:nvPicPr>
          <p:cNvPr id="4" name="Obraz 3" descr="img20201122_14311753.jpg"/>
          <p:cNvPicPr>
            <a:picLocks noChangeAspect="1"/>
          </p:cNvPicPr>
          <p:nvPr/>
        </p:nvPicPr>
        <p:blipFill>
          <a:blip r:embed="rId4" cstate="print"/>
          <a:srcRect l="4130" t="17708" b="51042"/>
          <a:stretch>
            <a:fillRect/>
          </a:stretch>
        </p:blipFill>
        <p:spPr>
          <a:xfrm rot="16200000">
            <a:off x="3077297" y="2280498"/>
            <a:ext cx="5161949" cy="23154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P13907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44" y="285728"/>
            <a:ext cx="4661330" cy="621510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1" y="571480"/>
            <a:ext cx="8233226" cy="59293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9e666aa1-dd5c-41c1-b42b-0d3701a535e8_f1400x900.jpg"/>
          <p:cNvPicPr>
            <a:picLocks noChangeAspect="1"/>
          </p:cNvPicPr>
          <p:nvPr/>
        </p:nvPicPr>
        <p:blipFill>
          <a:blip r:embed="rId3"/>
          <a:srcRect l="20301"/>
          <a:stretch>
            <a:fillRect/>
          </a:stretch>
        </p:blipFill>
        <p:spPr>
          <a:xfrm>
            <a:off x="538716" y="357166"/>
            <a:ext cx="7962374" cy="60722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2" name="Obraz 1" descr="header-strona-edukac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00041"/>
            <a:ext cx="8715436" cy="600559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642910" y="2786058"/>
            <a:ext cx="800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u="sng" dirty="0" smtClean="0">
                <a:hlinkClick r:id="rId3"/>
              </a:rPr>
              <a:t>https://</a:t>
            </a:r>
            <a:r>
              <a:rPr lang="pl-PL" sz="2000" u="sng" dirty="0" err="1" smtClean="0">
                <a:hlinkClick r:id="rId3"/>
              </a:rPr>
              <a:t>www.youtube.com</a:t>
            </a:r>
            <a:r>
              <a:rPr lang="pl-PL" sz="2000" u="sng" dirty="0" smtClean="0">
                <a:hlinkClick r:id="rId3"/>
              </a:rPr>
              <a:t>/</a:t>
            </a:r>
            <a:r>
              <a:rPr lang="pl-PL" sz="2000" u="sng" dirty="0" err="1" smtClean="0">
                <a:hlinkClick r:id="rId3"/>
              </a:rPr>
              <a:t>watch?v=lVZj2ef1LJs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2285992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Link do filmu edukacyjnego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2910" y="3571876"/>
            <a:ext cx="718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 prezentacji wykorzystano sylwety postaci zaprojektowane na platformie </a:t>
            </a:r>
          </a:p>
          <a:p>
            <a:r>
              <a:rPr lang="pl-PL" dirty="0" err="1" smtClean="0">
                <a:hlinkClick r:id="rId4"/>
              </a:rPr>
              <a:t>www.printoteka.pl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  <a:r>
              <a:rPr lang="pl-PL" dirty="0" smtClean="0">
                <a:solidFill>
                  <a:srgbClr val="FF0000"/>
                </a:solidFill>
              </a:rPr>
              <a:t>djęcia z</a:t>
            </a:r>
            <a:r>
              <a:rPr lang="pl-PL" dirty="0" smtClean="0"/>
              <a:t> </a:t>
            </a:r>
            <a:r>
              <a:rPr lang="pl-PL" dirty="0" err="1" smtClean="0">
                <a:hlinkClick r:id="rId5"/>
              </a:rPr>
              <a:t>www.google.pl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7" name="Obraz 6" descr="img20201122_14285348.jpg"/>
          <p:cNvPicPr>
            <a:picLocks noChangeAspect="1"/>
          </p:cNvPicPr>
          <p:nvPr/>
        </p:nvPicPr>
        <p:blipFill>
          <a:blip r:embed="rId3" cstate="print"/>
          <a:srcRect l="2697" t="9375" r="2697" b="16666"/>
          <a:stretch>
            <a:fillRect/>
          </a:stretch>
        </p:blipFill>
        <p:spPr>
          <a:xfrm rot="16200000">
            <a:off x="2178827" y="1035827"/>
            <a:ext cx="4714908" cy="5072098"/>
          </a:xfrm>
          <a:prstGeom prst="rect">
            <a:avLst/>
          </a:prstGeom>
        </p:spPr>
      </p:pic>
      <p:pic>
        <p:nvPicPr>
          <p:cNvPr id="8" name="Picture 4" descr="Szczurek na Szczurki - Zszywka.pl"/>
          <p:cNvPicPr>
            <a:picLocks noChangeAspect="1" noChangeArrowheads="1"/>
          </p:cNvPicPr>
          <p:nvPr/>
        </p:nvPicPr>
        <p:blipFill>
          <a:blip r:embed="rId4"/>
          <a:srcRect l="14815" t="22222" r="22222" b="7407"/>
          <a:stretch>
            <a:fillRect/>
          </a:stretch>
        </p:blipFill>
        <p:spPr bwMode="auto">
          <a:xfrm>
            <a:off x="4000496" y="5072074"/>
            <a:ext cx="1214446" cy="135732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 rot="1402014">
            <a:off x="5353037" y="4324773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mama</a:t>
            </a:r>
            <a:endParaRPr lang="pl-PL" sz="6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857488" y="614364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szczurek</a:t>
            </a:r>
            <a:endParaRPr lang="pl-PL" sz="3200" b="1" dirty="0"/>
          </a:p>
        </p:txBody>
      </p:sp>
      <p:sp>
        <p:nvSpPr>
          <p:cNvPr id="11" name="pole tekstowe 10"/>
          <p:cNvSpPr txBox="1"/>
          <p:nvPr/>
        </p:nvSpPr>
        <p:spPr>
          <a:xfrm rot="20119908">
            <a:off x="571560" y="3220681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tata</a:t>
            </a:r>
            <a:endParaRPr lang="pl-PL" sz="60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Łóżko dziecięce wóz strażacki - Zdjęcie na img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6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apeta układ słoneczny i żółte słoń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arsztat samochodziki dywan tor - 7719243978 - oficjalne archiwum All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7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sł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2" y="0"/>
            <a:ext cx="9217742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GANG Fajniaków DRZEWO Dobromir FAJNIAKI Maskotka 9642993943 - Allegro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52"/>
            <a:ext cx="1376338" cy="1096770"/>
          </a:xfrm>
          <a:prstGeom prst="rect">
            <a:avLst/>
          </a:prstGeom>
          <a:noFill/>
        </p:spPr>
      </p:pic>
      <p:pic>
        <p:nvPicPr>
          <p:cNvPr id="3" name="Obraz 2" descr="CARS-3-AUTA-REX-REVELER-DXV56DXV29.jpg"/>
          <p:cNvPicPr>
            <a:picLocks noChangeAspect="1"/>
          </p:cNvPicPr>
          <p:nvPr/>
        </p:nvPicPr>
        <p:blipFill>
          <a:blip r:embed="rId3"/>
          <a:srcRect l="7395" t="17363" r="5788" b="13183"/>
          <a:stretch>
            <a:fillRect/>
          </a:stretch>
        </p:blipFill>
        <p:spPr>
          <a:xfrm rot="237694">
            <a:off x="6771805" y="286273"/>
            <a:ext cx="2143140" cy="1714512"/>
          </a:xfrm>
          <a:prstGeom prst="rect">
            <a:avLst/>
          </a:prstGeom>
        </p:spPr>
      </p:pic>
      <p:pic>
        <p:nvPicPr>
          <p:cNvPr id="2" name="Obraz 1" descr="kloc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5261">
            <a:off x="566478" y="709360"/>
            <a:ext cx="3810000" cy="3810000"/>
          </a:xfrm>
          <a:prstGeom prst="rect">
            <a:avLst/>
          </a:prstGeom>
        </p:spPr>
      </p:pic>
      <p:pic>
        <p:nvPicPr>
          <p:cNvPr id="4" name="Obraz 3" descr="5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36012">
            <a:off x="5041177" y="3566638"/>
            <a:ext cx="3538694" cy="2857496"/>
          </a:xfrm>
          <a:prstGeom prst="rect">
            <a:avLst/>
          </a:prstGeom>
        </p:spPr>
      </p:pic>
      <p:pic>
        <p:nvPicPr>
          <p:cNvPr id="5" name="Obraz 4" descr="product-2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05603">
            <a:off x="2851321" y="4494402"/>
            <a:ext cx="2031992" cy="2031992"/>
          </a:xfrm>
          <a:prstGeom prst="rect">
            <a:avLst/>
          </a:prstGeom>
        </p:spPr>
      </p:pic>
      <p:pic>
        <p:nvPicPr>
          <p:cNvPr id="1028" name="Picture 4" descr="Farby akwarelowe, różne opakowania. Akwarele szkolne, Astra - Opinie,  Testy, Cena | Bang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14290"/>
            <a:ext cx="1928826" cy="1928826"/>
          </a:xfrm>
          <a:prstGeom prst="rect">
            <a:avLst/>
          </a:prstGeom>
          <a:noFill/>
        </p:spPr>
      </p:pic>
      <p:pic>
        <p:nvPicPr>
          <p:cNvPr id="1030" name="Picture 6" descr="COLORINO - Kredki ołówkowe trójkątne Jumbo Mini 20 kolorów,  KreatywneDziecko - Zabawki, które dzieci lubią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60085">
            <a:off x="4738498" y="1812682"/>
            <a:ext cx="2347213" cy="1643050"/>
          </a:xfrm>
          <a:prstGeom prst="rect">
            <a:avLst/>
          </a:prstGeom>
          <a:noFill/>
        </p:spPr>
      </p:pic>
      <p:sp>
        <p:nvSpPr>
          <p:cNvPr id="1032" name="AutoShape 8" descr="Zabawki z biedronki - kiedy będą? Gang Fajniaków - maskotki z Biedronki |  MamaDu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abawki z biedronki - kiedy będą? Gang Fajniaków - maskotki z Biedronki |  MamaDu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Gang Fajniaków – nowe maskotki w Biedronce - Marketing przy Kawie"/>
          <p:cNvPicPr>
            <a:picLocks noChangeAspect="1" noChangeArrowheads="1"/>
          </p:cNvPicPr>
          <p:nvPr/>
        </p:nvPicPr>
        <p:blipFill>
          <a:blip r:embed="rId9" cstate="print"/>
          <a:srcRect l="31979" t="22072" r="31595" b="18659"/>
          <a:stretch>
            <a:fillRect/>
          </a:stretch>
        </p:blipFill>
        <p:spPr bwMode="auto">
          <a:xfrm>
            <a:off x="6715140" y="1928802"/>
            <a:ext cx="1285884" cy="1176911"/>
          </a:xfrm>
          <a:prstGeom prst="rect">
            <a:avLst/>
          </a:prstGeom>
          <a:noFill/>
        </p:spPr>
      </p:pic>
      <p:pic>
        <p:nvPicPr>
          <p:cNvPr id="1038" name="Picture 14" descr="Gang Fajniaków – nowe maskotki w Biedronce - Marketing przy Kawie"/>
          <p:cNvPicPr>
            <a:picLocks noChangeAspect="1" noChangeArrowheads="1"/>
          </p:cNvPicPr>
          <p:nvPr/>
        </p:nvPicPr>
        <p:blipFill>
          <a:blip r:embed="rId10" cstate="print"/>
          <a:srcRect l="29397" t="15500" r="32491" b="14153"/>
          <a:stretch>
            <a:fillRect/>
          </a:stretch>
        </p:blipFill>
        <p:spPr bwMode="auto">
          <a:xfrm>
            <a:off x="7929554" y="2643182"/>
            <a:ext cx="1214446" cy="1260913"/>
          </a:xfrm>
          <a:prstGeom prst="rect">
            <a:avLst/>
          </a:prstGeom>
          <a:noFill/>
        </p:spPr>
      </p:pic>
      <p:pic>
        <p:nvPicPr>
          <p:cNvPr id="1042" name="Picture 18" descr="Pojemnik na pędzelki - akrylowy | Stylizacja paznokci \ Pędzelki \ Pędzelki  kosmetyczne i akcesoria | LNC hurtownia kosmetyczna"/>
          <p:cNvPicPr>
            <a:picLocks noChangeAspect="1" noChangeArrowheads="1"/>
          </p:cNvPicPr>
          <p:nvPr/>
        </p:nvPicPr>
        <p:blipFill>
          <a:blip r:embed="rId11"/>
          <a:srcRect l="23018" t="1500" r="23273"/>
          <a:stretch>
            <a:fillRect/>
          </a:stretch>
        </p:blipFill>
        <p:spPr bwMode="auto">
          <a:xfrm>
            <a:off x="4429124" y="2786058"/>
            <a:ext cx="781820" cy="1833542"/>
          </a:xfrm>
          <a:prstGeom prst="rect">
            <a:avLst/>
          </a:prstGeom>
          <a:noFill/>
        </p:spPr>
      </p:pic>
      <p:pic>
        <p:nvPicPr>
          <p:cNvPr id="1044" name="Picture 20" descr="Zamek zabawkowy Prince - Vivrehome.p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4786322"/>
            <a:ext cx="2143140" cy="1797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3" name="Obraz 2" descr="img20201122_14285348.jpg"/>
          <p:cNvPicPr>
            <a:picLocks noChangeAspect="1"/>
          </p:cNvPicPr>
          <p:nvPr/>
        </p:nvPicPr>
        <p:blipFill>
          <a:blip r:embed="rId3" cstate="print"/>
          <a:srcRect l="5564" t="10417" r="1433" b="57292"/>
          <a:stretch>
            <a:fillRect/>
          </a:stretch>
        </p:blipFill>
        <p:spPr>
          <a:xfrm rot="16200000">
            <a:off x="-483405" y="2437120"/>
            <a:ext cx="5681629" cy="2714620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 rot="1790647">
            <a:off x="3359736" y="-69280"/>
            <a:ext cx="3143272" cy="314327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2" descr="Zamek królewski LEGO Castle 70404 kloc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2507473" cy="192882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215206" y="1857364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NIE!!!</a:t>
            </a:r>
            <a:endParaRPr lang="pl-PL" sz="3600" b="1" dirty="0"/>
          </a:p>
        </p:txBody>
      </p:sp>
      <p:pic>
        <p:nvPicPr>
          <p:cNvPr id="9" name="Obraz 8" descr="img20201122_14311753.jpg"/>
          <p:cNvPicPr>
            <a:picLocks noChangeAspect="1"/>
          </p:cNvPicPr>
          <p:nvPr/>
        </p:nvPicPr>
        <p:blipFill>
          <a:blip r:embed="rId5" cstate="print"/>
          <a:srcRect l="2697" t="52083" r="21331" b="8333"/>
          <a:stretch>
            <a:fillRect/>
          </a:stretch>
        </p:blipFill>
        <p:spPr>
          <a:xfrm rot="16200000">
            <a:off x="4679157" y="3321843"/>
            <a:ext cx="3786214" cy="2714644"/>
          </a:xfrm>
          <a:prstGeom prst="rect">
            <a:avLst/>
          </a:prstGeom>
        </p:spPr>
      </p:pic>
      <p:sp>
        <p:nvSpPr>
          <p:cNvPr id="7" name="Objaśnienie w chmurce 6"/>
          <p:cNvSpPr/>
          <p:nvPr/>
        </p:nvSpPr>
        <p:spPr>
          <a:xfrm>
            <a:off x="6858016" y="1500174"/>
            <a:ext cx="1857388" cy="135732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omnia.com - Zdjęcia z kategorii Darmowe Tła i teks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3" y="0"/>
            <a:ext cx="9501223" cy="6858000"/>
          </a:xfrm>
          <a:prstGeom prst="rect">
            <a:avLst/>
          </a:prstGeom>
          <a:noFill/>
        </p:spPr>
      </p:pic>
      <p:pic>
        <p:nvPicPr>
          <p:cNvPr id="5" name="Obraz 4" descr="img20201122_14285348.jpg"/>
          <p:cNvPicPr>
            <a:picLocks noChangeAspect="1"/>
          </p:cNvPicPr>
          <p:nvPr/>
        </p:nvPicPr>
        <p:blipFill>
          <a:blip r:embed="rId3" cstate="print"/>
          <a:srcRect l="5564" t="10417" r="1433" b="57292"/>
          <a:stretch>
            <a:fillRect/>
          </a:stretch>
        </p:blipFill>
        <p:spPr>
          <a:xfrm rot="16200000">
            <a:off x="-483405" y="2437120"/>
            <a:ext cx="5681629" cy="2714620"/>
          </a:xfrm>
          <a:prstGeom prst="rect">
            <a:avLst/>
          </a:prstGeom>
        </p:spPr>
      </p:pic>
      <p:pic>
        <p:nvPicPr>
          <p:cNvPr id="7" name="Picture 2" descr="Wektory stockowe: indianie, indiańskie symbole, rower indiana 28 - rysunki,  obrazy, ilustracje |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3" y="428604"/>
            <a:ext cx="1456666" cy="214314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7215206" y="1928802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NIE!!!</a:t>
            </a:r>
            <a:endParaRPr lang="pl-PL" sz="3600" b="1" dirty="0"/>
          </a:p>
        </p:txBody>
      </p:sp>
      <p:pic>
        <p:nvPicPr>
          <p:cNvPr id="11" name="Obraz 10" descr="img20201122_14355379.jpg"/>
          <p:cNvPicPr>
            <a:picLocks noChangeAspect="1"/>
          </p:cNvPicPr>
          <p:nvPr/>
        </p:nvPicPr>
        <p:blipFill>
          <a:blip r:embed="rId5" cstate="print"/>
          <a:srcRect l="2697" t="8333" r="45700" b="30208"/>
          <a:stretch>
            <a:fillRect/>
          </a:stretch>
        </p:blipFill>
        <p:spPr>
          <a:xfrm rot="10800000">
            <a:off x="5000628" y="2714620"/>
            <a:ext cx="2357454" cy="3863606"/>
          </a:xfrm>
          <a:prstGeom prst="rect">
            <a:avLst/>
          </a:prstGeom>
        </p:spPr>
      </p:pic>
      <p:sp>
        <p:nvSpPr>
          <p:cNvPr id="6" name="Objaśnienie w chmurce 5"/>
          <p:cNvSpPr/>
          <p:nvPr/>
        </p:nvSpPr>
        <p:spPr>
          <a:xfrm rot="1790647">
            <a:off x="3359736" y="-69280"/>
            <a:ext cx="3143272" cy="314327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bjaśnienie w chmurce 8"/>
          <p:cNvSpPr/>
          <p:nvPr/>
        </p:nvSpPr>
        <p:spPr>
          <a:xfrm>
            <a:off x="6858016" y="1500174"/>
            <a:ext cx="1857388" cy="135732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45</Words>
  <Application>Microsoft Office PowerPoint</Application>
  <PresentationFormat>Pokaz na ekranie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Dagmara Góral</dc:creator>
  <cp:lastModifiedBy>Dagmara Góral</cp:lastModifiedBy>
  <cp:revision>28</cp:revision>
  <dcterms:created xsi:type="dcterms:W3CDTF">2020-11-11T11:30:06Z</dcterms:created>
  <dcterms:modified xsi:type="dcterms:W3CDTF">2021-05-17T06:32:24Z</dcterms:modified>
</cp:coreProperties>
</file>