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8" r:id="rId8"/>
    <p:sldId id="262" r:id="rId9"/>
    <p:sldId id="269" r:id="rId10"/>
    <p:sldId id="270" r:id="rId11"/>
    <p:sldId id="265" r:id="rId12"/>
    <p:sldId id="267" r:id="rId13"/>
    <p:sldId id="266" r:id="rId14"/>
    <p:sldId id="26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4E50C-1FC7-4769-AC94-64EF5088D8D8}" type="datetimeFigureOut">
              <a:rPr lang="pl-PL" smtClean="0"/>
              <a:pPr/>
              <a:t>19.04.2021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550259-2270-4CD0-812C-CA6EAB4CC9D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cgor\Desktop\dyplomowanie\Awans%20na%20n.dyplomowanego%20Daga\logopedyczne%20zajecia%202020%202021\Zaj&#281;cia%20logopedyczne%20w%20przedszkolu\video-1611569550%20(convert-video-online.com).avi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Szkoła Podstawowa nr 11 w Będzi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071538" y="428604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Gabriola" pitchFamily="82" charset="0"/>
              </a:rPr>
              <a:t>Zajęcia logopedyczne </a:t>
            </a:r>
          </a:p>
          <a:p>
            <a:pPr algn="ctr"/>
            <a:r>
              <a:rPr lang="pl-PL" sz="4400" b="1" dirty="0" smtClean="0">
                <a:latin typeface="Gabriola" pitchFamily="82" charset="0"/>
              </a:rPr>
              <a:t>w Szkole Podstawowej nr 11 w Będzinie</a:t>
            </a:r>
            <a:endParaRPr lang="pl-PL" sz="4400" b="1" dirty="0">
              <a:latin typeface="Gabriola" pitchFamily="82" charset="0"/>
            </a:endParaRPr>
          </a:p>
        </p:txBody>
      </p:sp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2861790" cy="192882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714876" y="550070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Dagmara Cyplińska-Góral</a:t>
            </a:r>
          </a:p>
          <a:p>
            <a:pPr algn="ctr"/>
            <a:r>
              <a:rPr lang="pl-PL" i="1" dirty="0" smtClean="0"/>
              <a:t>Logopeda</a:t>
            </a:r>
            <a:endParaRPr lang="pl-PL" i="1" dirty="0"/>
          </a:p>
        </p:txBody>
      </p:sp>
      <p:pic>
        <p:nvPicPr>
          <p:cNvPr id="7" name="Obraz 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714620"/>
            <a:ext cx="1714512" cy="2339594"/>
          </a:xfrm>
          <a:prstGeom prst="rect">
            <a:avLst/>
          </a:prstGeom>
        </p:spPr>
      </p:pic>
      <p:pic>
        <p:nvPicPr>
          <p:cNvPr id="8" name="Obraz 7" descr="3.png"/>
          <p:cNvPicPr>
            <a:picLocks noChangeAspect="1"/>
          </p:cNvPicPr>
          <p:nvPr/>
        </p:nvPicPr>
        <p:blipFill>
          <a:blip r:embed="rId4"/>
          <a:srcRect l="15000" t="20000" r="7499" b="4999"/>
          <a:stretch>
            <a:fillRect/>
          </a:stretch>
        </p:blipFill>
        <p:spPr>
          <a:xfrm>
            <a:off x="5643570" y="2285992"/>
            <a:ext cx="2500330" cy="241967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totapety-konfetti.jpg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214282" y="214290"/>
            <a:ext cx="8373901" cy="6643710"/>
          </a:xfrm>
          <a:prstGeom prst="rect">
            <a:avLst/>
          </a:prstGeom>
        </p:spPr>
      </p:pic>
      <p:pic>
        <p:nvPicPr>
          <p:cNvPr id="3" name="Obraz 2" descr="IMG_20210309_13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3998968" cy="29912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Obraz 3" descr="IMG_20210323_135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6190"/>
            <a:ext cx="3533698" cy="264320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Obraz 4" descr="IMG_20210312_122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642918"/>
            <a:ext cx="2214578" cy="296066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357158" y="4429132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Zajęcia logopedyczne</a:t>
            </a:r>
          </a:p>
          <a:p>
            <a:pPr algn="ctr"/>
            <a:r>
              <a:rPr lang="pl-PL" b="1" dirty="0" smtClean="0"/>
              <a:t> z wykorzystaniem komputera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141910722_1116571108764687_4414497768965535446_n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2786082" cy="396501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Obraz 6" descr="141076433_411778610097656_1877895460144671083_n.jpg"/>
          <p:cNvPicPr>
            <a:picLocks noChangeAspect="1"/>
          </p:cNvPicPr>
          <p:nvPr/>
        </p:nvPicPr>
        <p:blipFill>
          <a:blip r:embed="rId3"/>
          <a:srcRect l="15745" r="14361"/>
          <a:stretch>
            <a:fillRect/>
          </a:stretch>
        </p:blipFill>
        <p:spPr>
          <a:xfrm>
            <a:off x="3286116" y="500042"/>
            <a:ext cx="5214974" cy="335758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Obraz 8" descr="122325964_727823444493039_310298736213625460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000504"/>
            <a:ext cx="5095879" cy="229314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pole tekstowe 9"/>
          <p:cNvSpPr txBox="1"/>
          <p:nvPr/>
        </p:nvSpPr>
        <p:spPr>
          <a:xfrm>
            <a:off x="214282" y="4786322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Tańczymy i śpiewamy na zajęciach logorytmicznych.</a:t>
            </a:r>
            <a:endParaRPr lang="pl-PL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tapety-konfetti.jpg.jpg"/>
          <p:cNvPicPr>
            <a:picLocks noChangeAspect="1"/>
          </p:cNvPicPr>
          <p:nvPr/>
        </p:nvPicPr>
        <p:blipFill>
          <a:blip r:embed="rId3"/>
          <a:srcRect b="7291"/>
          <a:stretch>
            <a:fillRect/>
          </a:stretch>
        </p:blipFill>
        <p:spPr>
          <a:xfrm>
            <a:off x="142844" y="0"/>
            <a:ext cx="864399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71670" y="535782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Zapraszam do obejrzenia filmu z zajęć logorytmicznych w oddziale przedszkolnym. </a:t>
            </a:r>
            <a:endParaRPr lang="pl-PL" b="1" dirty="0"/>
          </a:p>
        </p:txBody>
      </p:sp>
      <p:pic>
        <p:nvPicPr>
          <p:cNvPr id="9" name="video-1611569550 (convert-video-online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00364" y="1357298"/>
            <a:ext cx="3053956" cy="368778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0002427_325579902107407_27163141128479667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6849"/>
            <a:ext cx="4977312" cy="37232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Obraz 3" descr="121338996_663415024611136_5268822795934196731_n.jpg"/>
          <p:cNvPicPr>
            <a:picLocks noChangeAspect="1"/>
          </p:cNvPicPr>
          <p:nvPr/>
        </p:nvPicPr>
        <p:blipFill>
          <a:blip r:embed="rId3"/>
          <a:srcRect b="28125"/>
          <a:stretch>
            <a:fillRect/>
          </a:stretch>
        </p:blipFill>
        <p:spPr>
          <a:xfrm>
            <a:off x="5429256" y="1643050"/>
            <a:ext cx="3072384" cy="4929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pole tekstowe 5"/>
          <p:cNvSpPr txBox="1"/>
          <p:nvPr/>
        </p:nvSpPr>
        <p:spPr>
          <a:xfrm>
            <a:off x="500034" y="4357694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Uczymy się uważnie słuchać, nazywać emocje swoje i innych, mówić o swoich uczuciach oraz potrzebach na zajęciach </a:t>
            </a:r>
          </a:p>
          <a:p>
            <a:pPr algn="ctr"/>
            <a:r>
              <a:rPr lang="pl-PL" b="1" dirty="0" smtClean="0"/>
              <a:t>z </a:t>
            </a:r>
            <a:r>
              <a:rPr lang="pl-PL" b="1" dirty="0" err="1" smtClean="0"/>
              <a:t>bajkoterapii</a:t>
            </a:r>
            <a:r>
              <a:rPr lang="pl-PL" b="1" dirty="0" smtClean="0"/>
              <a:t>. 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GRY.jpg"/>
          <p:cNvPicPr>
            <a:picLocks noChangeAspect="1"/>
          </p:cNvPicPr>
          <p:nvPr/>
        </p:nvPicPr>
        <p:blipFill>
          <a:blip r:embed="rId2"/>
          <a:srcRect t="13852" b="9965"/>
          <a:stretch>
            <a:fillRect/>
          </a:stretch>
        </p:blipFill>
        <p:spPr>
          <a:xfrm>
            <a:off x="4071935" y="1214422"/>
            <a:ext cx="3188219" cy="2428892"/>
          </a:xfrm>
          <a:prstGeom prst="rect">
            <a:avLst/>
          </a:prstGeom>
        </p:spPr>
      </p:pic>
      <p:pic>
        <p:nvPicPr>
          <p:cNvPr id="81922" name="Picture 2" descr="Komlogo Logopedyczna Sakiewka Skarbów - Ceny i opinie - Ceneo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2286016" cy="242256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214546" y="42860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Logopeda poleca</a:t>
            </a:r>
            <a:endParaRPr lang="pl-PL" sz="32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2910" y="3718679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Linki do stron z darmowymi grami logopedycznymi:</a:t>
            </a:r>
          </a:p>
          <a:p>
            <a:endParaRPr lang="pl-PL" dirty="0" smtClean="0"/>
          </a:p>
          <a:p>
            <a:pPr algn="ctr"/>
            <a:r>
              <a:rPr lang="pl-PL" b="1" smtClean="0">
                <a:solidFill>
                  <a:schemeClr val="accent2"/>
                </a:solidFill>
              </a:rPr>
              <a:t>www.wordwall.net</a:t>
            </a:r>
            <a:r>
              <a:rPr lang="pl-PL" b="1" dirty="0" smtClean="0">
                <a:solidFill>
                  <a:schemeClr val="accent2"/>
                </a:solidFill>
              </a:rPr>
              <a:t>  </a:t>
            </a:r>
          </a:p>
          <a:p>
            <a:pPr algn="ctr"/>
            <a:r>
              <a:rPr lang="pl-PL" b="1" dirty="0" err="1" smtClean="0">
                <a:solidFill>
                  <a:schemeClr val="accent2"/>
                </a:solidFill>
              </a:rPr>
              <a:t>www.mtalent.pl</a:t>
            </a:r>
            <a:r>
              <a:rPr lang="pl-PL" b="1" dirty="0" smtClean="0">
                <a:solidFill>
                  <a:schemeClr val="accent2"/>
                </a:solidFill>
              </a:rPr>
              <a:t>  </a:t>
            </a:r>
          </a:p>
          <a:p>
            <a:pPr algn="ctr"/>
            <a:r>
              <a:rPr lang="pl-PL" b="1" dirty="0" err="1" smtClean="0">
                <a:solidFill>
                  <a:schemeClr val="accent2"/>
                </a:solidFill>
              </a:rPr>
              <a:t>www.pisupisu.pl</a:t>
            </a:r>
            <a:endParaRPr lang="pl-PL" b="1" dirty="0" smtClean="0">
              <a:solidFill>
                <a:schemeClr val="accent2"/>
              </a:solidFill>
            </a:endParaRPr>
          </a:p>
          <a:p>
            <a:pPr algn="ctr"/>
            <a:endParaRPr lang="pl-PL" b="1" dirty="0" smtClean="0">
              <a:solidFill>
                <a:schemeClr val="accent2"/>
              </a:solidFill>
            </a:endParaRPr>
          </a:p>
          <a:p>
            <a:pPr algn="ctr"/>
            <a:r>
              <a:rPr lang="pl-PL" dirty="0" smtClean="0"/>
              <a:t>Zapraszam na edukacyjną, autorską stronę</a:t>
            </a:r>
          </a:p>
          <a:p>
            <a:pPr algn="ctr"/>
            <a:endParaRPr lang="pl-PL" b="1" dirty="0" smtClean="0">
              <a:solidFill>
                <a:schemeClr val="accent2"/>
              </a:solidFill>
            </a:endParaRPr>
          </a:p>
          <a:p>
            <a:pPr algn="ctr"/>
            <a:endParaRPr lang="pl-PL" b="1" dirty="0" smtClean="0">
              <a:solidFill>
                <a:schemeClr val="accent2"/>
              </a:solidFill>
            </a:endParaRPr>
          </a:p>
          <a:p>
            <a:pPr algn="ctr"/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43174" y="6000768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https://</a:t>
            </a:r>
            <a:r>
              <a:rPr lang="pl-PL" dirty="0" err="1" smtClean="0">
                <a:solidFill>
                  <a:schemeClr val="accent2"/>
                </a:solidFill>
              </a:rPr>
              <a:t>www.facebook.com</a:t>
            </a:r>
            <a:r>
              <a:rPr lang="pl-PL" dirty="0" smtClean="0">
                <a:solidFill>
                  <a:schemeClr val="accent2"/>
                </a:solidFill>
              </a:rPr>
              <a:t>/</a:t>
            </a:r>
            <a:r>
              <a:rPr lang="pl-PL" dirty="0" err="1" smtClean="0">
                <a:solidFill>
                  <a:schemeClr val="accent2"/>
                </a:solidFill>
              </a:rPr>
              <a:t>Logomowka</a:t>
            </a:r>
            <a:endParaRPr lang="pl-PL" dirty="0" smtClean="0">
              <a:solidFill>
                <a:schemeClr val="accent2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Naklejka kolorowa sówka 8 :: Deco-Wall"/>
          <p:cNvPicPr>
            <a:picLocks noChangeAspect="1" noChangeArrowheads="1"/>
          </p:cNvPicPr>
          <p:nvPr/>
        </p:nvPicPr>
        <p:blipFill>
          <a:blip r:embed="rId2"/>
          <a:srcRect l="2564" t="15385" r="5128" b="12820"/>
          <a:stretch>
            <a:fillRect/>
          </a:stretch>
        </p:blipFill>
        <p:spPr bwMode="auto">
          <a:xfrm>
            <a:off x="5715008" y="4143380"/>
            <a:ext cx="2571768" cy="2000264"/>
          </a:xfrm>
          <a:prstGeom prst="rect">
            <a:avLst/>
          </a:prstGeom>
          <a:noFill/>
        </p:spPr>
      </p:pic>
      <p:pic>
        <p:nvPicPr>
          <p:cNvPr id="4" name="Obraz 3" descr="122231676_2788290381392669_6997110340155167341_n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5143504" y="357166"/>
            <a:ext cx="3016569" cy="3714776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2706" name="AutoShape 2" descr="Kolorowe listki, jesienna piosenka dla dzieci, tekst i melodia. Wierszyki i  piosenki na jesie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122600524_376927360167858_1456210554757435838_n.jpg"/>
          <p:cNvPicPr>
            <a:picLocks noChangeAspect="1"/>
          </p:cNvPicPr>
          <p:nvPr/>
        </p:nvPicPr>
        <p:blipFill>
          <a:blip r:embed="rId4" cstate="print"/>
          <a:srcRect b="7291"/>
          <a:stretch>
            <a:fillRect/>
          </a:stretch>
        </p:blipFill>
        <p:spPr>
          <a:xfrm>
            <a:off x="785786" y="357166"/>
            <a:ext cx="3804124" cy="47149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357158" y="557214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Rozwijamy kompetencje językowe i komunikacyjne poprzez różne zabawy logopedyczno-edukacyjne oraz multimedialne programy logopedyczne.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22525606_399753567718062_7598717647163659987_n.jpg"/>
          <p:cNvPicPr>
            <a:picLocks noChangeAspect="1"/>
          </p:cNvPicPr>
          <p:nvPr/>
        </p:nvPicPr>
        <p:blipFill>
          <a:blip r:embed="rId2" cstate="print"/>
          <a:srcRect b="6828"/>
          <a:stretch>
            <a:fillRect/>
          </a:stretch>
        </p:blipFill>
        <p:spPr>
          <a:xfrm>
            <a:off x="714348" y="500042"/>
            <a:ext cx="3714776" cy="462717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Obraz 5" descr="122804203_957533967988751_987915709579322498_n.jpg"/>
          <p:cNvPicPr>
            <a:picLocks noChangeAspect="1"/>
          </p:cNvPicPr>
          <p:nvPr/>
        </p:nvPicPr>
        <p:blipFill>
          <a:blip r:embed="rId3" cstate="print"/>
          <a:srcRect b="11406"/>
          <a:stretch>
            <a:fillRect/>
          </a:stretch>
        </p:blipFill>
        <p:spPr>
          <a:xfrm>
            <a:off x="4643438" y="500042"/>
            <a:ext cx="3799864" cy="464347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428596" y="535782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Wzbogacamy mowę czynną oraz utrwalamy poprawną artykulację zaburzonych głosek wykorzystując planszowe gry logopedyczne, pracę z książką, naukę piosenek i wierszyków.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2502931_799901140761029_5259048347717753121_n.jpg"/>
          <p:cNvPicPr>
            <a:picLocks noChangeAspect="1"/>
          </p:cNvPicPr>
          <p:nvPr/>
        </p:nvPicPr>
        <p:blipFill>
          <a:blip r:embed="rId2" cstate="print"/>
          <a:srcRect b="8097"/>
          <a:stretch>
            <a:fillRect/>
          </a:stretch>
        </p:blipFill>
        <p:spPr>
          <a:xfrm>
            <a:off x="4500562" y="357166"/>
            <a:ext cx="3571900" cy="43886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Obraz 2" descr="122491735_908603129545778_3807029320145154698_n.jpg"/>
          <p:cNvPicPr>
            <a:picLocks noChangeAspect="1"/>
          </p:cNvPicPr>
          <p:nvPr/>
        </p:nvPicPr>
        <p:blipFill>
          <a:blip r:embed="rId3" cstate="print"/>
          <a:srcRect b="7193"/>
          <a:stretch>
            <a:fillRect/>
          </a:stretch>
        </p:blipFill>
        <p:spPr>
          <a:xfrm>
            <a:off x="1285852" y="357166"/>
            <a:ext cx="2857520" cy="354544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57158" y="4857760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Na materiale słowno-obrazkowym: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 ćwiczymy układanie sekwencji, 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 uczymy się analizy i syntezy sylabowej lub/i głoskowej wyrazów, </a:t>
            </a:r>
          </a:p>
          <a:p>
            <a:pPr algn="ctr">
              <a:buFont typeface="Arial" pitchFamily="34" charset="0"/>
              <a:buChar char="•"/>
            </a:pPr>
            <a:r>
              <a:rPr lang="pl-PL" b="1" dirty="0" smtClean="0"/>
              <a:t> usprawniamy percepcję słuchową i wzrokową.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ototapety-konfetti.jpg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42844" y="0"/>
            <a:ext cx="8643998" cy="6858000"/>
          </a:xfrm>
          <a:prstGeom prst="rect">
            <a:avLst/>
          </a:prstGeom>
        </p:spPr>
      </p:pic>
      <p:pic>
        <p:nvPicPr>
          <p:cNvPr id="3" name="Obraz 2" descr="122554094_3428026767284298_1442857300411199678_n.jpg"/>
          <p:cNvPicPr>
            <a:picLocks noChangeAspect="1"/>
          </p:cNvPicPr>
          <p:nvPr/>
        </p:nvPicPr>
        <p:blipFill>
          <a:blip r:embed="rId3" cstate="print"/>
          <a:srcRect b="7985"/>
          <a:stretch>
            <a:fillRect/>
          </a:stretch>
        </p:blipFill>
        <p:spPr>
          <a:xfrm>
            <a:off x="2786050" y="357166"/>
            <a:ext cx="3786214" cy="465760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500166" y="521495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Dbamy o prawidłowy rozwój psychoruchowy. </a:t>
            </a:r>
          </a:p>
          <a:p>
            <a:pPr algn="ctr"/>
            <a:r>
              <a:rPr lang="pl-PL" b="1" dirty="0" smtClean="0"/>
              <a:t>W zabawach logopedycznych angażujemy motorykę dużą, analizator słuchowo-ruchowo-wzrokowy.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fototapety-konfetti.jpg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42844" y="0"/>
            <a:ext cx="8643998" cy="6858000"/>
          </a:xfrm>
          <a:prstGeom prst="rect">
            <a:avLst/>
          </a:prstGeom>
        </p:spPr>
      </p:pic>
      <p:pic>
        <p:nvPicPr>
          <p:cNvPr id="2" name="Obraz 1" descr="122280138_351722179444999_4984182337388357579_n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2357422" y="214290"/>
            <a:ext cx="4197112" cy="514353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642910" y="550070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Wykonujemy ćwiczenia aparatu oddechowo-fonacyjno-artykulacyjnego przed lustrem z wykorzystaniem  gry „Logopedyczna sakiewka skarbów”.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ototapety-konfetti.jpg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42844" y="0"/>
            <a:ext cx="8643998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571604" y="514351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Doskonalimy motorykę małą rąk, </a:t>
            </a:r>
          </a:p>
          <a:p>
            <a:pPr algn="ctr"/>
            <a:r>
              <a:rPr lang="pl-PL" b="1" dirty="0" smtClean="0"/>
              <a:t>kształtujemy prawidłowy chwyt. </a:t>
            </a:r>
            <a:endParaRPr lang="pl-PL" b="1" dirty="0"/>
          </a:p>
        </p:txBody>
      </p:sp>
      <p:pic>
        <p:nvPicPr>
          <p:cNvPr id="4" name="Obraz 3" descr="142752422_856775448449224_66817376003427808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2571768" cy="340519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Obraz 4" descr="143625500_236612894758819_27775259866986832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071546"/>
            <a:ext cx="2571768" cy="343857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Obraz 5" descr="143796075_209183154151063_3353631464006591873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071546"/>
            <a:ext cx="2571768" cy="343857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aklejka kolorowa sówka 8 :: Deco-Wall"/>
          <p:cNvPicPr>
            <a:picLocks noChangeAspect="1" noChangeArrowheads="1"/>
          </p:cNvPicPr>
          <p:nvPr/>
        </p:nvPicPr>
        <p:blipFill>
          <a:blip r:embed="rId2"/>
          <a:srcRect l="2564" t="15385" r="5128" b="12820"/>
          <a:stretch>
            <a:fillRect/>
          </a:stretch>
        </p:blipFill>
        <p:spPr bwMode="auto">
          <a:xfrm>
            <a:off x="5286380" y="142852"/>
            <a:ext cx="2571768" cy="2000264"/>
          </a:xfrm>
          <a:prstGeom prst="rect">
            <a:avLst/>
          </a:prstGeom>
          <a:noFill/>
        </p:spPr>
      </p:pic>
      <p:pic>
        <p:nvPicPr>
          <p:cNvPr id="2" name="Obraz 1" descr="122582290_379790416706410_6758755708685075603_n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428596" y="357166"/>
            <a:ext cx="4136528" cy="506929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Obraz 2" descr="122541800_687186555251204_4181208485272186674_n.jpg"/>
          <p:cNvPicPr>
            <a:picLocks noChangeAspect="1"/>
          </p:cNvPicPr>
          <p:nvPr/>
        </p:nvPicPr>
        <p:blipFill>
          <a:blip r:embed="rId4" cstate="print"/>
          <a:srcRect b="8771"/>
          <a:stretch>
            <a:fillRect/>
          </a:stretch>
        </p:blipFill>
        <p:spPr>
          <a:xfrm>
            <a:off x="5000628" y="2071678"/>
            <a:ext cx="3045813" cy="371477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57158" y="55721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Ćwiczymy koncentrację uwagi, koordynację wzrokowo-ruchową.</a:t>
            </a:r>
            <a:endParaRPr lang="pl-PL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totapety-konfetti.jpg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142844" y="0"/>
            <a:ext cx="8643998" cy="6858000"/>
          </a:xfrm>
          <a:prstGeom prst="rect">
            <a:avLst/>
          </a:prstGeom>
        </p:spPr>
      </p:pic>
      <p:pic>
        <p:nvPicPr>
          <p:cNvPr id="4" name="Obraz 3" descr="143553436_901108393994196_54501465631412677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3419499" cy="45720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Obraz 4" descr="122250599_778156426076531_2442885242912293903_n.jpg"/>
          <p:cNvPicPr>
            <a:picLocks noChangeAspect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>
          <a:xfrm>
            <a:off x="4572000" y="785794"/>
            <a:ext cx="3643338" cy="45363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pole tekstowe 5"/>
          <p:cNvSpPr txBox="1"/>
          <p:nvPr/>
        </p:nvSpPr>
        <p:spPr>
          <a:xfrm>
            <a:off x="2000232" y="550070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Doskonalimy słuch fonemowy, </a:t>
            </a:r>
          </a:p>
          <a:p>
            <a:pPr algn="ctr"/>
            <a:r>
              <a:rPr lang="pl-PL" b="1" dirty="0" smtClean="0"/>
              <a:t>wzbogacamy mowę czynną i bierną. </a:t>
            </a:r>
            <a:endParaRPr lang="pl-PL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200</Words>
  <Application>Microsoft Office PowerPoint</Application>
  <PresentationFormat>Pokaz na ekranie (4:3)</PresentationFormat>
  <Paragraphs>34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Wykusz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Dagmara Góral</dc:creator>
  <cp:lastModifiedBy>Dagmara Góral</cp:lastModifiedBy>
  <cp:revision>23</cp:revision>
  <dcterms:created xsi:type="dcterms:W3CDTF">2020-10-26T12:08:29Z</dcterms:created>
  <dcterms:modified xsi:type="dcterms:W3CDTF">2021-04-19T07:33:33Z</dcterms:modified>
</cp:coreProperties>
</file>